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72" r:id="rId3"/>
    <p:sldId id="268" r:id="rId4"/>
    <p:sldId id="273" r:id="rId5"/>
    <p:sldId id="258" r:id="rId6"/>
    <p:sldId id="270" r:id="rId7"/>
    <p:sldId id="259" r:id="rId8"/>
    <p:sldId id="262" r:id="rId9"/>
    <p:sldId id="271" r:id="rId10"/>
    <p:sldId id="257" r:id="rId11"/>
    <p:sldId id="261" r:id="rId12"/>
    <p:sldId id="263" r:id="rId13"/>
    <p:sldId id="266" r:id="rId14"/>
    <p:sldId id="265" r:id="rId15"/>
    <p:sldId id="267" r:id="rId16"/>
    <p:sldId id="264" r:id="rId17"/>
    <p:sldId id="269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6121" autoAdjust="0"/>
  </p:normalViewPr>
  <p:slideViewPr>
    <p:cSldViewPr>
      <p:cViewPr>
        <p:scale>
          <a:sx n="60" d="100"/>
          <a:sy n="60" d="100"/>
        </p:scale>
        <p:origin x="-166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5EB68-93B3-4DDE-8646-657361B3B5D6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F300E-5079-4193-A9F4-E338478840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352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Dobry</a:t>
            </a:r>
            <a:r>
              <a:rPr lang="sk-SK" dirty="0" smtClean="0"/>
              <a:t>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vazena</a:t>
            </a:r>
            <a:r>
              <a:rPr lang="sk-SK" dirty="0" smtClean="0"/>
              <a:t> komisia, </a:t>
            </a:r>
            <a:r>
              <a:rPr lang="sk-SK" dirty="0" err="1" smtClean="0"/>
              <a:t>vyucujuci</a:t>
            </a:r>
            <a:r>
              <a:rPr lang="sk-SK" dirty="0" smtClean="0"/>
              <a:t>, </a:t>
            </a:r>
            <a:r>
              <a:rPr lang="sk-SK" dirty="0" err="1" smtClean="0"/>
              <a:t>spoluziaci</a:t>
            </a:r>
            <a:r>
              <a:rPr lang="sk-SK" dirty="0" smtClean="0"/>
              <a:t>. Rad</a:t>
            </a:r>
            <a:r>
              <a:rPr lang="sk-SK" baseline="0" dirty="0" smtClean="0"/>
              <a:t> by som </a:t>
            </a:r>
            <a:r>
              <a:rPr lang="sk-SK" baseline="0" dirty="0" err="1" smtClean="0"/>
              <a:t>vam</a:t>
            </a:r>
            <a:r>
              <a:rPr lang="sk-SK" baseline="0" dirty="0" smtClean="0"/>
              <a:t> predstavil </a:t>
            </a:r>
            <a:r>
              <a:rPr lang="sk-SK" baseline="0" dirty="0" err="1" smtClean="0"/>
              <a:t>aplikaciu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ktoru</a:t>
            </a:r>
            <a:r>
              <a:rPr lang="sk-SK" baseline="0" dirty="0" smtClean="0"/>
              <a:t> sme </a:t>
            </a:r>
            <a:r>
              <a:rPr lang="sk-SK" baseline="0" dirty="0" err="1" smtClean="0"/>
              <a:t>vyvijali</a:t>
            </a:r>
            <a:r>
              <a:rPr lang="sk-SK" baseline="0" dirty="0" smtClean="0"/>
              <a:t> v </a:t>
            </a:r>
            <a:r>
              <a:rPr lang="sk-SK" baseline="0" dirty="0" err="1" smtClean="0"/>
              <a:t>time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cislo</a:t>
            </a:r>
            <a:r>
              <a:rPr lang="sk-SK" baseline="0" dirty="0" smtClean="0"/>
              <a:t> 6. Moje meno je </a:t>
            </a:r>
            <a:r>
              <a:rPr lang="sk-SK" baseline="0" dirty="0" err="1" smtClean="0"/>
              <a:t>martin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Dusek</a:t>
            </a:r>
            <a:r>
              <a:rPr lang="sk-SK" baseline="0" smtClean="0"/>
              <a:t>...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50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 </a:t>
            </a:r>
            <a:r>
              <a:rPr lang="sk-SK" dirty="0" err="1" smtClean="0"/>
              <a:t>tych</a:t>
            </a:r>
            <a:r>
              <a:rPr lang="sk-SK" dirty="0" smtClean="0"/>
              <a:t> </a:t>
            </a:r>
            <a:r>
              <a:rPr lang="sk-SK" dirty="0" err="1" smtClean="0"/>
              <a:t>informaciach</a:t>
            </a:r>
            <a:r>
              <a:rPr lang="sk-SK" baseline="0" dirty="0" smtClean="0"/>
              <a:t> o nasej skole </a:t>
            </a:r>
            <a:r>
              <a:rPr lang="sk-SK" baseline="0" dirty="0" err="1" smtClean="0"/>
              <a:t>mozes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spomenut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ze</a:t>
            </a:r>
            <a:r>
              <a:rPr lang="sk-SK" baseline="0" dirty="0" smtClean="0"/>
              <a:t> v </a:t>
            </a:r>
            <a:r>
              <a:rPr lang="sk-SK" baseline="0" dirty="0" err="1" smtClean="0"/>
              <a:t>nasom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pripade</a:t>
            </a:r>
            <a:r>
              <a:rPr lang="sk-SK" baseline="0" dirty="0" smtClean="0"/>
              <a:t> to </a:t>
            </a:r>
            <a:r>
              <a:rPr lang="sk-SK" baseline="0" dirty="0" err="1" smtClean="0"/>
              <a:t>su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jedalne</a:t>
            </a:r>
            <a:r>
              <a:rPr lang="sk-SK" baseline="0" dirty="0" smtClean="0"/>
              <a:t>, mapy, pre </a:t>
            </a:r>
            <a:r>
              <a:rPr lang="sk-SK" baseline="0" dirty="0" err="1" smtClean="0"/>
              <a:t>novym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studentov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informacie</a:t>
            </a:r>
            <a:r>
              <a:rPr lang="sk-SK" baseline="0" dirty="0" smtClean="0"/>
              <a:t> z </a:t>
            </a:r>
            <a:r>
              <a:rPr lang="sk-SK" baseline="0" dirty="0" err="1" smtClean="0"/>
              <a:t>AISu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42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 mnoho </a:t>
            </a:r>
            <a:r>
              <a:rPr lang="sk-SK" dirty="0" err="1" smtClean="0"/>
              <a:t>dalsich</a:t>
            </a:r>
            <a:r>
              <a:rPr lang="sk-SK" dirty="0" smtClean="0"/>
              <a:t> veci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276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 mnoho </a:t>
            </a:r>
            <a:r>
              <a:rPr lang="sk-SK" dirty="0" err="1" smtClean="0"/>
              <a:t>dalsich</a:t>
            </a:r>
            <a:r>
              <a:rPr lang="sk-SK" dirty="0" smtClean="0"/>
              <a:t> veci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276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 </a:t>
            </a:r>
            <a:r>
              <a:rPr lang="sk-SK" dirty="0" err="1" smtClean="0"/>
              <a:t>PhoneGape</a:t>
            </a:r>
            <a:r>
              <a:rPr lang="sk-SK" dirty="0" smtClean="0"/>
              <a:t> </a:t>
            </a:r>
            <a:r>
              <a:rPr lang="sk-SK" dirty="0" err="1" smtClean="0"/>
              <a:t>povedat</a:t>
            </a:r>
            <a:r>
              <a:rPr lang="sk-SK" dirty="0" smtClean="0"/>
              <a:t> </a:t>
            </a:r>
            <a:r>
              <a:rPr lang="sk-SK" dirty="0" err="1" smtClean="0"/>
              <a:t>ze</a:t>
            </a:r>
            <a:r>
              <a:rPr lang="sk-SK" dirty="0" smtClean="0"/>
              <a:t> tejto </a:t>
            </a:r>
            <a:r>
              <a:rPr lang="sk-SK" dirty="0" err="1" smtClean="0"/>
              <a:t>technologii</a:t>
            </a:r>
            <a:r>
              <a:rPr lang="sk-SK" dirty="0" smtClean="0"/>
              <a:t> sa budeme </a:t>
            </a:r>
            <a:r>
              <a:rPr lang="sk-SK" dirty="0" err="1" smtClean="0"/>
              <a:t>venovat</a:t>
            </a:r>
            <a:r>
              <a:rPr lang="sk-SK" dirty="0" smtClean="0"/>
              <a:t> </a:t>
            </a:r>
            <a:r>
              <a:rPr lang="sk-SK" dirty="0" err="1" smtClean="0"/>
              <a:t>blizsie</a:t>
            </a:r>
            <a:r>
              <a:rPr lang="sk-SK" dirty="0" smtClean="0"/>
              <a:t> v </a:t>
            </a:r>
            <a:r>
              <a:rPr lang="sk-SK" dirty="0" err="1" smtClean="0"/>
              <a:t>dalsej</a:t>
            </a:r>
            <a:r>
              <a:rPr lang="sk-SK" dirty="0" smtClean="0"/>
              <a:t> </a:t>
            </a:r>
            <a:r>
              <a:rPr lang="sk-SK" dirty="0" err="1" smtClean="0"/>
              <a:t>casti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prezentacie</a:t>
            </a:r>
            <a:endParaRPr lang="sk-SK" baseline="0" dirty="0" smtClean="0"/>
          </a:p>
          <a:p>
            <a:endParaRPr lang="sk-SK" baseline="0" dirty="0" smtClean="0"/>
          </a:p>
          <a:p>
            <a:r>
              <a:rPr lang="sk-SK" baseline="0" dirty="0" err="1" smtClean="0"/>
              <a:t>Spoemnut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user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driven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development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agilny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vyvoj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95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Cca 1mesiac by trvala </a:t>
            </a:r>
            <a:r>
              <a:rPr lang="sk-SK" dirty="0" err="1" smtClean="0"/>
              <a:t>migracia</a:t>
            </a:r>
            <a:r>
              <a:rPr lang="sk-SK" dirty="0" smtClean="0"/>
              <a:t> na </a:t>
            </a:r>
            <a:r>
              <a:rPr lang="sk-SK" dirty="0" err="1" smtClean="0"/>
              <a:t>inu</a:t>
            </a:r>
            <a:r>
              <a:rPr lang="sk-SK" dirty="0" smtClean="0"/>
              <a:t> budovu </a:t>
            </a:r>
            <a:r>
              <a:rPr lang="sk-SK" dirty="0" err="1" smtClean="0"/>
              <a:t>mozno</a:t>
            </a:r>
            <a:r>
              <a:rPr lang="sk-SK" dirty="0" smtClean="0"/>
              <a:t> menej </a:t>
            </a:r>
            <a:r>
              <a:rPr lang="sk-SK" dirty="0" err="1" smtClean="0"/>
              <a:t>mozno</a:t>
            </a:r>
            <a:r>
              <a:rPr lang="sk-SK" dirty="0" smtClean="0"/>
              <a:t> viac v </a:t>
            </a:r>
            <a:r>
              <a:rPr lang="sk-SK" dirty="0" err="1" smtClean="0"/>
              <a:t>zavislosti</a:t>
            </a:r>
            <a:r>
              <a:rPr lang="sk-SK" dirty="0" smtClean="0"/>
              <a:t> od rozsahu prac (kvalita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podkladovych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map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spolupraca</a:t>
            </a:r>
            <a:r>
              <a:rPr lang="sk-SK" baseline="0" dirty="0" smtClean="0"/>
              <a:t> s AIS, zdroj </a:t>
            </a:r>
            <a:r>
              <a:rPr lang="sk-SK" baseline="0" dirty="0" err="1" smtClean="0"/>
              <a:t>jedalni</a:t>
            </a:r>
            <a:r>
              <a:rPr lang="sk-SK" baseline="0" dirty="0" smtClean="0"/>
              <a:t>) </a:t>
            </a:r>
            <a:r>
              <a:rPr lang="sk-SK" baseline="0" dirty="0" err="1" smtClean="0"/>
              <a:t>atd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300E-5079-4193-A9F4-E338478840E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75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dirty="0" smtClean="0"/>
              <a:t>Upravte štýly predlohy textu</a:t>
            </a:r>
            <a:endParaRPr kumimoji="0" lang="en-US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dirty="0" smtClean="0"/>
              <a:t>Upravte štýl predlohy textu.</a:t>
            </a:r>
          </a:p>
          <a:p>
            <a:pPr lvl="1" eaLnBrk="1" latinLnBrk="0" hangingPunct="1"/>
            <a:r>
              <a:rPr kumimoji="0" lang="sk-SK" dirty="0" smtClean="0"/>
              <a:t>Druhá úroveň</a:t>
            </a:r>
          </a:p>
          <a:p>
            <a:pPr lvl="2" eaLnBrk="1" latinLnBrk="0" hangingPunct="1"/>
            <a:r>
              <a:rPr kumimoji="0" lang="sk-SK" dirty="0" smtClean="0"/>
              <a:t>Tretia úroveň</a:t>
            </a:r>
          </a:p>
          <a:p>
            <a:pPr lvl="3" eaLnBrk="1" latinLnBrk="0" hangingPunct="1"/>
            <a:r>
              <a:rPr kumimoji="0" lang="sk-SK" dirty="0" smtClean="0"/>
              <a:t>Štvrtá úroveň</a:t>
            </a:r>
          </a:p>
          <a:p>
            <a:pPr lvl="4" eaLnBrk="1" latinLnBrk="0" hangingPunct="1"/>
            <a:r>
              <a:rPr kumimoji="0" lang="sk-SK" dirty="0" smtClean="0"/>
              <a:t>Piata úroveň</a:t>
            </a:r>
            <a:endParaRPr kumimoji="0" lang="en-US" dirty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C83212-EC55-40B1-A96E-832A6B64CE39}" type="datetimeFigureOut">
              <a:rPr lang="sk-SK" smtClean="0"/>
              <a:t>12. 6. 2014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C4E8E6-2659-49C3-9E70-FE9713871DA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427984" y="5013176"/>
            <a:ext cx="4564062" cy="1514475"/>
          </a:xfrm>
        </p:spPr>
        <p:txBody>
          <a:bodyPr>
            <a:normAutofit/>
          </a:bodyPr>
          <a:lstStyle/>
          <a:p>
            <a:pPr algn="l">
              <a:buClr>
                <a:srgbClr val="0070C0"/>
              </a:buClr>
            </a:pPr>
            <a:r>
              <a:rPr lang="sk-SK" sz="2000" b="1" dirty="0"/>
              <a:t>Vedúca: </a:t>
            </a:r>
            <a:r>
              <a:rPr lang="sk-SK" sz="2000" dirty="0"/>
              <a:t>Mgr. Alena </a:t>
            </a:r>
            <a:r>
              <a:rPr lang="sk-SK" sz="2000" dirty="0" err="1"/>
              <a:t>Kovarová</a:t>
            </a:r>
            <a:r>
              <a:rPr lang="sk-SK" sz="2000" dirty="0"/>
              <a:t>, PhD.</a:t>
            </a:r>
          </a:p>
          <a:p>
            <a:pPr algn="l">
              <a:buClr>
                <a:srgbClr val="0070C0"/>
              </a:buClr>
            </a:pPr>
            <a:r>
              <a:rPr lang="sk-SK" sz="2000" b="1" dirty="0"/>
              <a:t>Členovia: </a:t>
            </a:r>
            <a:r>
              <a:rPr lang="sk-SK" sz="2000" dirty="0"/>
              <a:t>Lukáš </a:t>
            </a:r>
            <a:r>
              <a:rPr lang="sk-SK" sz="2000" dirty="0" err="1"/>
              <a:t>Cáder</a:t>
            </a:r>
            <a:r>
              <a:rPr lang="sk-SK" sz="2000" dirty="0"/>
              <a:t>, Martin </a:t>
            </a:r>
            <a:r>
              <a:rPr lang="sk-SK" sz="2000" dirty="0" err="1"/>
              <a:t>Dušek</a:t>
            </a:r>
            <a:r>
              <a:rPr lang="sk-SK" sz="2000" dirty="0"/>
              <a:t>, </a:t>
            </a:r>
            <a:r>
              <a:rPr lang="sk-SK" sz="2000" dirty="0" smtClean="0"/>
              <a:t>Roland </a:t>
            </a:r>
            <a:r>
              <a:rPr lang="sk-SK" sz="2000" dirty="0" err="1"/>
              <a:t>Gášpár</a:t>
            </a:r>
            <a:r>
              <a:rPr lang="sk-SK" sz="2000" dirty="0"/>
              <a:t>, Martin </a:t>
            </a:r>
            <a:r>
              <a:rPr lang="sk-SK" sz="2000" dirty="0" err="1"/>
              <a:t>Londák</a:t>
            </a:r>
            <a:r>
              <a:rPr lang="sk-SK" sz="2000" dirty="0"/>
              <a:t>, Michal Ševčík, Matej </a:t>
            </a:r>
            <a:r>
              <a:rPr lang="sk-SK" sz="2000" dirty="0" err="1" smtClean="0"/>
              <a:t>Toma</a:t>
            </a:r>
            <a:r>
              <a:rPr lang="sk-SK" sz="2000" dirty="0" smtClean="0"/>
              <a:t>, </a:t>
            </a:r>
            <a:r>
              <a:rPr lang="sk-SK" sz="2000" strike="sngStrike" dirty="0"/>
              <a:t>Jaroslav </a:t>
            </a:r>
            <a:r>
              <a:rPr lang="sk-SK" sz="2000" strike="sngStrike" dirty="0" err="1" smtClean="0"/>
              <a:t>Dzurilla</a:t>
            </a:r>
            <a:r>
              <a:rPr lang="sk-SK" sz="2000" strike="sngStrike" dirty="0" smtClean="0"/>
              <a:t> </a:t>
            </a:r>
            <a:endParaRPr lang="sk-SK" sz="2000" strike="sngStrike" dirty="0"/>
          </a:p>
          <a:p>
            <a:endParaRPr lang="sk-SK" sz="1800" dirty="0"/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412777"/>
            <a:ext cx="9144000" cy="1152127"/>
          </a:xfrm>
          <a:solidFill>
            <a:srgbClr val="0098DC"/>
          </a:solidFill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Virtuálna </a:t>
            </a:r>
            <a:r>
              <a:rPr lang="sk-SK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FIIT </a:t>
            </a:r>
            <a:r>
              <a:rPr lang="sk-SK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Tím </a:t>
            </a:r>
            <a:r>
              <a:rPr lang="sk-SK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č. </a:t>
            </a:r>
            <a:r>
              <a:rPr lang="sk-SK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sk-SK" sz="6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mdusek\Documents\SKOLA\TIMAK\letaky\predna-te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"/>
          <a:stretch/>
        </p:blipFill>
        <p:spPr bwMode="auto">
          <a:xfrm>
            <a:off x="447981" y="2780928"/>
            <a:ext cx="3691971" cy="40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dusek\Documents\SKOLA\TIMAK\letaky\tp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9" y="241951"/>
            <a:ext cx="587221" cy="9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220072" y="259291"/>
            <a:ext cx="3431232" cy="11430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Ako to celé funguje</a:t>
            </a:r>
            <a:endParaRPr lang="sk-SK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93140" cy="479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62077" y="122905"/>
            <a:ext cx="4244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Multiplatformovosť</a:t>
            </a:r>
            <a:endParaRPr lang="sk-SK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1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Aktuálne podporujeme</a:t>
            </a:r>
            <a:endParaRPr lang="sk-SK" dirty="0"/>
          </a:p>
        </p:txBody>
      </p:sp>
      <p:pic>
        <p:nvPicPr>
          <p:cNvPr id="4" name="Picture 3" descr="C:\Users\Matej\Documents\Skola\FIIT\LS_2013_2014\Timovy projekt II\ios-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" r="1099" b="39668"/>
          <a:stretch/>
        </p:blipFill>
        <p:spPr bwMode="auto">
          <a:xfrm>
            <a:off x="3634076" y="4279433"/>
            <a:ext cx="3259682" cy="19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tej\Documents\Skola\FIIT\LS_2013_2014\Timovy projekt II\android-logo-white2-150x15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3"/>
          <a:stretch/>
        </p:blipFill>
        <p:spPr bwMode="auto">
          <a:xfrm>
            <a:off x="395536" y="1338554"/>
            <a:ext cx="2976984" cy="23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Matej\Documents\Skola\FIIT\LS_2013_2014\Timovy projekt II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78" y="2305281"/>
            <a:ext cx="1793869" cy="17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Matej\Documents\Skola\FIIT\LS_2013_2014\Timovy projekt II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25" y="4091177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Prenositeľnosť na inú doménu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dirty="0" smtClean="0"/>
              <a:t>Aplikácia je aktuálne nasadené na našej škole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Najľahšie prenositeľná na inú fakultu STU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Zdroj dát: mapy, jedálne, MHD, AIS</a:t>
            </a:r>
          </a:p>
          <a:p>
            <a:pPr marL="0" indent="0">
              <a:buClr>
                <a:srgbClr val="0070C0"/>
              </a:buClr>
              <a:buNone/>
            </a:pPr>
            <a:endParaRPr lang="sk-SK" dirty="0"/>
          </a:p>
          <a:p>
            <a:pPr marL="0" indent="0">
              <a:buClr>
                <a:srgbClr val="0070C0"/>
              </a:buClr>
              <a:buNone/>
            </a:pPr>
            <a:r>
              <a:rPr lang="sk-SK" dirty="0" smtClean="0"/>
              <a:t>Iné doménové oblasti: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Úrady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Nemocnice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Nákupné centrá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Ostatné vysoké školy</a:t>
            </a:r>
          </a:p>
          <a:p>
            <a:pPr>
              <a:buClr>
                <a:srgbClr val="0070C0"/>
              </a:buClr>
            </a:pPr>
            <a:r>
              <a:rPr lang="sk-SK" dirty="0" smtClean="0"/>
              <a:t>Letiská</a:t>
            </a:r>
            <a:endParaRPr lang="en-US" dirty="0" smtClean="0"/>
          </a:p>
          <a:p>
            <a:pPr>
              <a:buClr>
                <a:srgbClr val="0070C0"/>
              </a:buClr>
            </a:pPr>
            <a:r>
              <a:rPr lang="en-US" dirty="0" smtClean="0"/>
              <a:t>Business </a:t>
            </a:r>
            <a:r>
              <a:rPr lang="sk-SK" dirty="0" smtClean="0"/>
              <a:t>centrá</a:t>
            </a:r>
          </a:p>
        </p:txBody>
      </p:sp>
    </p:spTree>
    <p:extLst>
      <p:ext uri="{BB962C8B-B14F-4D97-AF65-F5344CB8AC3E}">
        <p14:creationId xmlns:p14="http://schemas.microsoft.com/office/powerpoint/2010/main" val="38317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Internetové pripojenie</a:t>
            </a:r>
            <a:endParaRPr lang="sk-SK" dirty="0"/>
          </a:p>
        </p:txBody>
      </p:sp>
      <p:pic>
        <p:nvPicPr>
          <p:cNvPr id="4" name="Picture 2" descr="https://www.wpi.edu/Academics/CCC/Netops/Wireless/Issues/images/wifi_issue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sk-SK" dirty="0" smtClean="0"/>
              <a:t>S aplikáciou dodané dáta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429472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b="1" dirty="0" smtClean="0"/>
              <a:t>AIS: </a:t>
            </a:r>
            <a:r>
              <a:rPr lang="sk-SK" dirty="0" smtClean="0"/>
              <a:t>vyučujúci, miestnosti, predmety, rozvrhy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800" dirty="0" smtClean="0"/>
              <a:t>   spolu cca </a:t>
            </a:r>
            <a:r>
              <a:rPr lang="sk-SK" sz="1800" dirty="0"/>
              <a:t>136 </a:t>
            </a:r>
            <a:r>
              <a:rPr lang="sk-SK" sz="1800" dirty="0" smtClean="0"/>
              <a:t>KB</a:t>
            </a:r>
          </a:p>
          <a:p>
            <a:pPr marL="274320" lvl="1" indent="-274320">
              <a:spcBef>
                <a:spcPts val="580"/>
              </a:spcBef>
              <a:buClr>
                <a:srgbClr val="0070C0"/>
              </a:buClr>
            </a:pPr>
            <a:r>
              <a:rPr lang="sk-SK" sz="2600" b="1" dirty="0" err="1"/>
              <a:t>iTransit</a:t>
            </a:r>
            <a:r>
              <a:rPr lang="sk-SK" sz="2600" b="1" dirty="0"/>
              <a:t>: </a:t>
            </a:r>
            <a:r>
              <a:rPr lang="sk-SK" sz="2600" dirty="0"/>
              <a:t>konfiguračný </a:t>
            </a:r>
            <a:r>
              <a:rPr lang="sk-SK" sz="2600" dirty="0" smtClean="0"/>
              <a:t>súbor </a:t>
            </a:r>
            <a:r>
              <a:rPr lang="sk-SK" sz="1800" dirty="0" smtClean="0"/>
              <a:t>(</a:t>
            </a:r>
            <a:r>
              <a:rPr lang="sk-SK" sz="1800" dirty="0"/>
              <a:t>4 </a:t>
            </a:r>
            <a:r>
              <a:rPr lang="sk-SK" sz="1800" dirty="0" smtClean="0"/>
              <a:t>KB )</a:t>
            </a:r>
          </a:p>
          <a:p>
            <a:pPr marL="274320" lvl="1" indent="-274320">
              <a:spcBef>
                <a:spcPts val="580"/>
              </a:spcBef>
              <a:buClr>
                <a:srgbClr val="0070C0"/>
              </a:buClr>
            </a:pPr>
            <a:r>
              <a:rPr lang="sk-SK" sz="2600" b="1" dirty="0" err="1" smtClean="0"/>
              <a:t>HladnyStudent</a:t>
            </a:r>
            <a:r>
              <a:rPr lang="sk-SK" sz="2600" b="1" dirty="0"/>
              <a:t>: </a:t>
            </a:r>
            <a:r>
              <a:rPr lang="sk-SK" sz="2600" dirty="0"/>
              <a:t>konfiguračný </a:t>
            </a:r>
            <a:r>
              <a:rPr lang="sk-SK" sz="2600" dirty="0" smtClean="0"/>
              <a:t>súbor </a:t>
            </a:r>
            <a:r>
              <a:rPr lang="sk-SK" sz="1800" dirty="0" smtClean="0"/>
              <a:t>(</a:t>
            </a:r>
            <a:r>
              <a:rPr lang="sk-SK" sz="1800" dirty="0"/>
              <a:t>16 </a:t>
            </a:r>
            <a:r>
              <a:rPr lang="sk-SK" sz="1800" dirty="0" smtClean="0"/>
              <a:t>KB)</a:t>
            </a:r>
          </a:p>
          <a:p>
            <a:pPr marL="274320" lvl="1" indent="-274320">
              <a:spcBef>
                <a:spcPts val="580"/>
              </a:spcBef>
              <a:buClr>
                <a:srgbClr val="0070C0"/>
              </a:buClr>
            </a:pPr>
            <a:r>
              <a:rPr lang="sk-SK" sz="2600" b="1" dirty="0" err="1" smtClean="0"/>
              <a:t>fiit.stuba.sk</a:t>
            </a:r>
            <a:r>
              <a:rPr lang="sk-SK" sz="2600" b="1" dirty="0" smtClean="0"/>
              <a:t>:</a:t>
            </a:r>
            <a:r>
              <a:rPr lang="sk-SK" sz="2600" dirty="0" smtClean="0"/>
              <a:t> harmonogram akademického roka, 			   odkazy na dôležité stránky </a:t>
            </a:r>
            <a:r>
              <a:rPr lang="sk-SK" sz="1800" dirty="0" smtClean="0"/>
              <a:t> (spolu cca </a:t>
            </a:r>
            <a:r>
              <a:rPr lang="sk-SK" sz="1800" dirty="0"/>
              <a:t>8 </a:t>
            </a:r>
            <a:r>
              <a:rPr lang="sk-SK" sz="1800" dirty="0" smtClean="0"/>
              <a:t>KB)</a:t>
            </a:r>
            <a:endParaRPr lang="en-US" sz="1800" dirty="0"/>
          </a:p>
          <a:p>
            <a:pPr marL="274320" lvl="1" indent="-274320">
              <a:spcBef>
                <a:spcPts val="580"/>
              </a:spcBef>
              <a:buClr>
                <a:srgbClr val="0070C0"/>
              </a:buClr>
            </a:pPr>
            <a:r>
              <a:rPr lang="sk-SK" sz="2600" b="1" dirty="0" err="1"/>
              <a:t>Zaindexované</a:t>
            </a:r>
            <a:r>
              <a:rPr lang="sk-SK" sz="2600" b="1" dirty="0"/>
              <a:t> </a:t>
            </a:r>
            <a:r>
              <a:rPr lang="sk-SK" sz="2600" b="1" dirty="0" smtClean="0"/>
              <a:t>hodnoty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vyh</a:t>
            </a:r>
            <a:r>
              <a:rPr lang="sk-SK" sz="2600" b="1" dirty="0" err="1" smtClean="0"/>
              <a:t>ľadávania</a:t>
            </a:r>
            <a:r>
              <a:rPr lang="sk-SK" sz="2600" dirty="0" smtClean="0"/>
              <a:t> </a:t>
            </a:r>
            <a:r>
              <a:rPr lang="sk-SK" sz="1800" dirty="0" smtClean="0"/>
              <a:t>(124 KB)</a:t>
            </a:r>
          </a:p>
          <a:p>
            <a:pPr marL="0" lvl="1" indent="0">
              <a:spcBef>
                <a:spcPts val="580"/>
              </a:spcBef>
              <a:buClr>
                <a:srgbClr val="0070C0"/>
              </a:buClr>
              <a:buNone/>
            </a:pPr>
            <a:endParaRPr lang="sk-SK" sz="1800" dirty="0" smtClean="0"/>
          </a:p>
          <a:p>
            <a:pPr marL="274320" lvl="1" indent="-274320">
              <a:spcBef>
                <a:spcPts val="580"/>
              </a:spcBef>
              <a:buClr>
                <a:srgbClr val="0070C0"/>
              </a:buClr>
            </a:pPr>
            <a:r>
              <a:rPr lang="sk-SK" sz="2600" b="1" dirty="0" smtClean="0"/>
              <a:t>Spolu:</a:t>
            </a:r>
            <a:r>
              <a:rPr lang="sk-SK" sz="2600" dirty="0" smtClean="0"/>
              <a:t> 288 KB</a:t>
            </a:r>
          </a:p>
          <a:p>
            <a:pPr marL="274320" lvl="1" indent="-274320">
              <a:spcBef>
                <a:spcPts val="580"/>
              </a:spcBef>
              <a:buClr>
                <a:srgbClr val="0070C0"/>
              </a:buClr>
            </a:pPr>
            <a:r>
              <a:rPr lang="sk-SK" sz="2600" b="1" dirty="0" smtClean="0"/>
              <a:t>Veľkosť aplikácie:  </a:t>
            </a:r>
            <a:r>
              <a:rPr lang="sk-SK" sz="2600" dirty="0" smtClean="0"/>
              <a:t>1.8 MB</a:t>
            </a: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sk-SK" sz="1800" dirty="0"/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sk-SK" sz="1800" dirty="0" smtClean="0"/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sk-SK" sz="1800" dirty="0"/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13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r>
              <a:rPr lang="sk-SK" dirty="0" smtClean="0"/>
              <a:t>Aktualizácia a nové dáta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dirty="0" smtClean="0"/>
              <a:t>Pokiaľ na serveri existujú nové dáta, sú poskytnuté používateľovi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sk-SK" dirty="0" smtClean="0"/>
              <a:t> </a:t>
            </a:r>
            <a:r>
              <a:rPr lang="sk-SK" b="1" dirty="0" smtClean="0"/>
              <a:t>AIS</a:t>
            </a:r>
            <a:r>
              <a:rPr lang="sk-SK" b="1" dirty="0"/>
              <a:t>: </a:t>
            </a:r>
            <a:r>
              <a:rPr lang="sk-SK" dirty="0"/>
              <a:t>vyučujúci, miestnosti, predmety, </a:t>
            </a:r>
            <a:r>
              <a:rPr lang="sk-SK" dirty="0" smtClean="0"/>
              <a:t>rozvrhy</a:t>
            </a:r>
          </a:p>
          <a:p>
            <a:pPr marL="0" indent="0">
              <a:buClr>
                <a:srgbClr val="0070C0"/>
              </a:buClr>
              <a:buNone/>
            </a:pPr>
            <a:endParaRPr lang="sk-SK" dirty="0"/>
          </a:p>
          <a:p>
            <a:pPr marL="274320" lvl="1" indent="-274320">
              <a:spcBef>
                <a:spcPts val="580"/>
              </a:spcBef>
              <a:buClr>
                <a:srgbClr val="0070C0"/>
              </a:buClr>
            </a:pPr>
            <a:r>
              <a:rPr lang="sk-SK" sz="2600" b="1" dirty="0" err="1" smtClean="0"/>
              <a:t>iTransit</a:t>
            </a:r>
            <a:r>
              <a:rPr lang="sk-SK" sz="2600" b="1" dirty="0"/>
              <a:t>: </a:t>
            </a:r>
            <a:r>
              <a:rPr lang="sk-SK" sz="2600" dirty="0" smtClean="0"/>
              <a:t>odchody na 7dní </a:t>
            </a:r>
            <a:r>
              <a:rPr lang="sk-SK" sz="1800" dirty="0" smtClean="0"/>
              <a:t>(48 KB / 1deň, spolu 336 KB) </a:t>
            </a:r>
          </a:p>
          <a:p>
            <a:pPr marL="274320" lvl="1" indent="-274320">
              <a:spcBef>
                <a:spcPts val="580"/>
              </a:spcBef>
              <a:buClr>
                <a:srgbClr val="0070C0"/>
              </a:buClr>
            </a:pPr>
            <a:r>
              <a:rPr lang="sk-SK" sz="2600" b="1" dirty="0" err="1" smtClean="0"/>
              <a:t>HladnyStudent</a:t>
            </a:r>
            <a:r>
              <a:rPr lang="sk-SK" sz="2600" b="1" dirty="0"/>
              <a:t>: </a:t>
            </a:r>
            <a:r>
              <a:rPr lang="sk-SK" sz="2600" dirty="0" smtClean="0"/>
              <a:t>jedlá na 7dní </a:t>
            </a:r>
            <a:r>
              <a:rPr lang="sk-SK" sz="1800" dirty="0"/>
              <a:t>(</a:t>
            </a:r>
            <a:r>
              <a:rPr lang="sk-SK" sz="1800" dirty="0" smtClean="0"/>
              <a:t>40 KB </a:t>
            </a:r>
            <a:r>
              <a:rPr lang="sk-SK" sz="1800" dirty="0"/>
              <a:t>/ 1deň, spolu </a:t>
            </a:r>
            <a:r>
              <a:rPr lang="sk-SK" sz="1800" dirty="0" smtClean="0"/>
              <a:t>280 KB</a:t>
            </a:r>
            <a:r>
              <a:rPr lang="sk-SK" sz="1800" dirty="0"/>
              <a:t>) </a:t>
            </a:r>
            <a:endParaRPr lang="sk-SK" sz="1800" dirty="0" smtClean="0"/>
          </a:p>
          <a:p>
            <a:pPr marL="274320" lvl="1" indent="-274320">
              <a:spcBef>
                <a:spcPts val="580"/>
              </a:spcBef>
              <a:buClr>
                <a:srgbClr val="0070C0"/>
              </a:buClr>
            </a:pPr>
            <a:r>
              <a:rPr lang="sk-SK" sz="2600" b="1" dirty="0" err="1" smtClean="0"/>
              <a:t>fiit.stuba.sk</a:t>
            </a:r>
            <a:r>
              <a:rPr lang="sk-SK" sz="2600" b="1" dirty="0"/>
              <a:t>: </a:t>
            </a:r>
            <a:r>
              <a:rPr lang="sk-SK" sz="2600" dirty="0" smtClean="0"/>
              <a:t>RSS správy </a:t>
            </a:r>
            <a:r>
              <a:rPr lang="sk-SK" sz="1800" dirty="0" smtClean="0"/>
              <a:t>( </a:t>
            </a:r>
            <a:r>
              <a:rPr lang="sk-SK" sz="1800" dirty="0"/>
              <a:t>8 </a:t>
            </a:r>
            <a:r>
              <a:rPr lang="sk-SK" sz="1800" dirty="0" smtClean="0"/>
              <a:t>KB), </a:t>
            </a:r>
          </a:p>
          <a:p>
            <a:pPr marL="0" lvl="1" indent="0">
              <a:spcBef>
                <a:spcPts val="580"/>
              </a:spcBef>
              <a:buClr>
                <a:srgbClr val="0070C0"/>
              </a:buClr>
              <a:buNone/>
            </a:pPr>
            <a:r>
              <a:rPr lang="sk-SK" sz="2600" dirty="0"/>
              <a:t> </a:t>
            </a:r>
            <a:r>
              <a:rPr lang="sk-SK" sz="2600" dirty="0" smtClean="0"/>
              <a:t>                          harmonogram skúšok </a:t>
            </a:r>
            <a:r>
              <a:rPr lang="sk-SK" sz="1800" dirty="0" smtClean="0"/>
              <a:t>(12.6 KB)</a:t>
            </a:r>
            <a:endParaRPr lang="en-US" sz="1800" dirty="0"/>
          </a:p>
          <a:p>
            <a:pPr marL="0" indent="0">
              <a:buClr>
                <a:srgbClr val="0070C0"/>
              </a:buClr>
              <a:buNone/>
            </a:pPr>
            <a:endParaRPr lang="sk-SK" dirty="0"/>
          </a:p>
          <a:p>
            <a:pPr marL="0" indent="0">
              <a:buClr>
                <a:srgbClr val="0070C0"/>
              </a:buCl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38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/>
          <a:lstStyle/>
          <a:p>
            <a:r>
              <a:rPr lang="sk-SK" dirty="0" smtClean="0"/>
              <a:t>Testovanie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1750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sk-SK" dirty="0"/>
              <a:t>Interné:</a:t>
            </a:r>
          </a:p>
          <a:p>
            <a:pPr>
              <a:buClr>
                <a:srgbClr val="0070C0"/>
              </a:buClr>
            </a:pPr>
            <a:r>
              <a:rPr lang="sk-SK" dirty="0"/>
              <a:t>Po každom šprinte sa testovala nová funkcionalita</a:t>
            </a:r>
          </a:p>
          <a:p>
            <a:pPr marL="0" indent="0">
              <a:buClr>
                <a:srgbClr val="0070C0"/>
              </a:buClr>
              <a:buNone/>
            </a:pPr>
            <a:endParaRPr lang="sk-SK" dirty="0"/>
          </a:p>
          <a:p>
            <a:pPr marL="0" indent="0">
              <a:buClr>
                <a:srgbClr val="0070C0"/>
              </a:buClr>
              <a:buNone/>
            </a:pPr>
            <a:r>
              <a:rPr lang="sk-SK" dirty="0"/>
              <a:t>Externé:</a:t>
            </a:r>
          </a:p>
          <a:p>
            <a:pPr>
              <a:buClr>
                <a:srgbClr val="0070C0"/>
              </a:buClr>
            </a:pPr>
            <a:r>
              <a:rPr lang="sk-SK" dirty="0"/>
              <a:t>V zimnom semestri za účasti dobrovoľníkov</a:t>
            </a:r>
          </a:p>
          <a:p>
            <a:pPr>
              <a:buClr>
                <a:srgbClr val="0070C0"/>
              </a:buClr>
            </a:pPr>
            <a:r>
              <a:rPr lang="sk-SK" dirty="0"/>
              <a:t>V letnom semestri celoplošne</a:t>
            </a:r>
          </a:p>
          <a:p>
            <a:pPr marL="0" indent="0">
              <a:buClr>
                <a:srgbClr val="0070C0"/>
              </a:buClr>
              <a:buNone/>
            </a:pPr>
            <a:endParaRPr lang="sk-SK" dirty="0"/>
          </a:p>
          <a:p>
            <a:pPr marL="0" indent="0">
              <a:buClr>
                <a:srgbClr val="0070C0"/>
              </a:buClr>
              <a:buNone/>
            </a:pPr>
            <a:endParaRPr lang="sk-SK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sk-SK" dirty="0"/>
              <a:t> Na základe spätnej väzby od používateľov sme tiež </a:t>
            </a:r>
            <a:r>
              <a:rPr lang="sk-SK" dirty="0" smtClean="0"/>
              <a:t>  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sk-SK" dirty="0"/>
              <a:t> </a:t>
            </a:r>
            <a:r>
              <a:rPr lang="sk-SK" dirty="0" smtClean="0"/>
              <a:t>    dopĺňali </a:t>
            </a:r>
            <a:r>
              <a:rPr lang="sk-SK" dirty="0"/>
              <a:t>novú funkcionalitu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2200" dirty="0" err="1"/>
              <a:t>User</a:t>
            </a:r>
            <a:r>
              <a:rPr lang="sk-SK" sz="2200" dirty="0"/>
              <a:t> </a:t>
            </a:r>
            <a:r>
              <a:rPr lang="sk-SK" sz="2200" dirty="0" err="1"/>
              <a:t>driven</a:t>
            </a:r>
            <a:r>
              <a:rPr lang="sk-SK" sz="2200" dirty="0"/>
              <a:t> </a:t>
            </a:r>
            <a:r>
              <a:rPr lang="sk-SK" sz="2200" dirty="0" err="1" smtClean="0"/>
              <a:t>development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7391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r>
              <a:rPr lang="sk-SK" dirty="0" smtClean="0"/>
              <a:t>Zhrnutie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sk-SK" dirty="0"/>
              <a:t>Ľahko prenositeľná na inú doménu</a:t>
            </a:r>
          </a:p>
          <a:p>
            <a:pPr>
              <a:buClr>
                <a:srgbClr val="0070C0"/>
              </a:buClr>
            </a:pPr>
            <a:r>
              <a:rPr lang="sk-SK"/>
              <a:t>Multiplatformová </a:t>
            </a:r>
            <a:r>
              <a:rPr lang="sk-SK" smtClean="0"/>
              <a:t>aplikácia</a:t>
            </a:r>
          </a:p>
          <a:p>
            <a:pPr marL="0" indent="0">
              <a:buClr>
                <a:srgbClr val="0070C0"/>
              </a:buClr>
              <a:buNone/>
            </a:pPr>
            <a:endParaRPr lang="sk-SK" dirty="0"/>
          </a:p>
          <a:p>
            <a:pPr>
              <a:buClr>
                <a:srgbClr val="0070C0"/>
              </a:buClr>
            </a:pPr>
            <a:r>
              <a:rPr lang="sk-SK" dirty="0"/>
              <a:t>Prototyp inteligentného vyhľadávania</a:t>
            </a:r>
          </a:p>
          <a:p>
            <a:pPr>
              <a:buClr>
                <a:srgbClr val="0070C0"/>
              </a:buClr>
            </a:pPr>
            <a:r>
              <a:rPr lang="sk-SK" dirty="0"/>
              <a:t>Aplikácia </a:t>
            </a:r>
            <a:r>
              <a:rPr lang="en-US" dirty="0"/>
              <a:t>m</a:t>
            </a:r>
            <a:r>
              <a:rPr lang="sk-SK" dirty="0"/>
              <a:t>á vždy aktuálne údaje</a:t>
            </a:r>
          </a:p>
          <a:p>
            <a:pPr lvl="1">
              <a:buClr>
                <a:srgbClr val="0070C0"/>
              </a:buClr>
            </a:pPr>
            <a:r>
              <a:rPr lang="sk-SK" dirty="0"/>
              <a:t>Navyše si načítava údaje na 7 dní dopredu, takže funguje plnohodnotne aj bez stáleho internetu</a:t>
            </a:r>
          </a:p>
          <a:p>
            <a:pPr>
              <a:buClr>
                <a:srgbClr val="0070C0"/>
              </a:buClr>
            </a:pPr>
            <a:r>
              <a:rPr lang="sk-SK" dirty="0"/>
              <a:t>Kompletný </a:t>
            </a:r>
            <a:r>
              <a:rPr lang="sk-SK" dirty="0" err="1"/>
              <a:t>redizajn</a:t>
            </a:r>
            <a:r>
              <a:rPr lang="sk-SK" dirty="0"/>
              <a:t> pôvodnej aplikácie</a:t>
            </a:r>
          </a:p>
          <a:p>
            <a:pPr>
              <a:buClr>
                <a:srgbClr val="0070C0"/>
              </a:buClr>
            </a:pPr>
            <a:r>
              <a:rPr lang="sk-SK" dirty="0"/>
              <a:t>Nová funkcionalita, nové vlastnosti a ďalšie údaje</a:t>
            </a:r>
          </a:p>
          <a:p>
            <a:pPr lvl="1">
              <a:buClr>
                <a:srgbClr val="0070C0"/>
              </a:buClr>
            </a:pPr>
            <a:r>
              <a:rPr lang="sk-SK" dirty="0"/>
              <a:t>To všetko podľa požiadaviek používateľov</a:t>
            </a:r>
          </a:p>
        </p:txBody>
      </p:sp>
    </p:spTree>
    <p:extLst>
      <p:ext uri="{BB962C8B-B14F-4D97-AF65-F5344CB8AC3E}">
        <p14:creationId xmlns:p14="http://schemas.microsoft.com/office/powerpoint/2010/main" val="33530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sk-SK" dirty="0" smtClean="0"/>
              <a:t>Motivácia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dirty="0" smtClean="0"/>
              <a:t>Uľahčiť orientáciu v neznámej budove a v blízkom okolí</a:t>
            </a:r>
          </a:p>
          <a:p>
            <a:pPr>
              <a:buClr>
                <a:srgbClr val="0070C0"/>
              </a:buClr>
            </a:pPr>
            <a:r>
              <a:rPr lang="sk-SK" dirty="0"/>
              <a:t>P</a:t>
            </a:r>
            <a:r>
              <a:rPr lang="sk-SK" dirty="0" smtClean="0"/>
              <a:t>onúknuť všetky dôležité informácie na jednom mieste</a:t>
            </a:r>
          </a:p>
          <a:p>
            <a:pPr>
              <a:buClr>
                <a:srgbClr val="0070C0"/>
              </a:buClr>
            </a:pPr>
            <a:r>
              <a:rPr lang="pl-PL" dirty="0" smtClean="0"/>
              <a:t>Pomôcť nájsť odpoveď </a:t>
            </a:r>
            <a:r>
              <a:rPr lang="pl-PL" dirty="0"/>
              <a:t>na </a:t>
            </a:r>
            <a:r>
              <a:rPr lang="pl-PL" dirty="0" smtClean="0"/>
              <a:t>otázku </a:t>
            </a:r>
            <a:r>
              <a:rPr lang="pl-PL" dirty="0"/>
              <a:t>v prirodzenom </a:t>
            </a:r>
            <a:r>
              <a:rPr lang="pl-PL" dirty="0" smtClean="0"/>
              <a:t>jazyku</a:t>
            </a:r>
          </a:p>
          <a:p>
            <a:pPr>
              <a:buClr>
                <a:srgbClr val="0070C0"/>
              </a:buClr>
            </a:pPr>
            <a:r>
              <a:rPr lang="pl-PL" dirty="0" smtClean="0"/>
              <a:t>Zrýchliť prístup k informáciám z niekoľkých minúť na pár sekúnd</a:t>
            </a:r>
            <a:endParaRPr lang="sk-SK" dirty="0"/>
          </a:p>
          <a:p>
            <a:pPr>
              <a:buClr>
                <a:srgbClr val="0070C0"/>
              </a:buClr>
            </a:pPr>
            <a:r>
              <a:rPr lang="sk-SK" dirty="0"/>
              <a:t>Dobrý pocit, že našu aplikáciu používajú ľudia a sú s ňou spokojní</a:t>
            </a:r>
          </a:p>
          <a:p>
            <a:pPr>
              <a:buClr>
                <a:srgbClr val="0070C0"/>
              </a:buClr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42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sk-SK" dirty="0" smtClean="0"/>
              <a:t>Čo sme priniesli (1/2)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pPr>
              <a:buClr>
                <a:srgbClr val="0098DC"/>
              </a:buClr>
            </a:pPr>
            <a:r>
              <a:rPr lang="sk-SK" dirty="0" smtClean="0"/>
              <a:t>Lepší používateľský zážitok z aplikácie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Prototyp inteligentného vyhľadávania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Mapu Mlynskej doliny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Navigáciu smeru v budove (kompas)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Školské aktuality (RSS)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Nový koncept dizajnu s bočným menu 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Informácie o otváracích hodinách </a:t>
            </a:r>
            <a:r>
              <a:rPr lang="sk-SK" dirty="0" err="1" smtClean="0"/>
              <a:t>štud</a:t>
            </a:r>
            <a:r>
              <a:rPr lang="sk-SK" dirty="0" smtClean="0"/>
              <a:t>. odd. (z </a:t>
            </a:r>
            <a:r>
              <a:rPr lang="sk-SK" dirty="0" err="1" smtClean="0"/>
              <a:t>AISu</a:t>
            </a:r>
            <a:r>
              <a:rPr lang="sk-SK" dirty="0" smtClean="0"/>
              <a:t>)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Odosielanie oznámení o chybe z aplikácie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Režim </a:t>
            </a:r>
            <a:r>
              <a:rPr lang="sk-SK" dirty="0" err="1" smtClean="0"/>
              <a:t>offline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083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sk-SK" dirty="0" smtClean="0"/>
              <a:t>Čo sme priniesli (2/2)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pPr>
              <a:buClr>
                <a:srgbClr val="0098DC"/>
              </a:buClr>
            </a:pPr>
            <a:r>
              <a:rPr lang="sk-SK" dirty="0" smtClean="0"/>
              <a:t>Harmonogram </a:t>
            </a:r>
            <a:r>
              <a:rPr lang="sk-SK" dirty="0"/>
              <a:t>s</a:t>
            </a:r>
            <a:r>
              <a:rPr lang="sk-SK" dirty="0" smtClean="0"/>
              <a:t>kúškového obdobia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Zrýchlenie aplikácie (pomalé načítavanie máp, jedálnych lístkov)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Prerobili sme celkovú štruktúru MHD modulu a pridali možnosť označovať linky ako obľúbené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Opravili sme veľké množstvo chýb súvisiacich s rôznymi verziami </a:t>
            </a:r>
            <a:r>
              <a:rPr lang="sk-SK" dirty="0" err="1" smtClean="0"/>
              <a:t>Androidu</a:t>
            </a:r>
            <a:endParaRPr lang="sk-SK" dirty="0" smtClean="0"/>
          </a:p>
          <a:p>
            <a:pPr>
              <a:buClr>
                <a:srgbClr val="0098DC"/>
              </a:buClr>
            </a:pPr>
            <a:r>
              <a:rPr lang="sk-SK" dirty="0" smtClean="0"/>
              <a:t>Optimalizácia pre rôzne veľké displeje</a:t>
            </a:r>
          </a:p>
          <a:p>
            <a:pPr>
              <a:buClr>
                <a:srgbClr val="0098DC"/>
              </a:buClr>
            </a:pPr>
            <a:r>
              <a:rPr lang="sk-SK" dirty="0" smtClean="0"/>
              <a:t>Prvá hromadne používaná aplikácia pre školu</a:t>
            </a:r>
          </a:p>
        </p:txBody>
      </p:sp>
    </p:spTree>
    <p:extLst>
      <p:ext uri="{BB962C8B-B14F-4D97-AF65-F5344CB8AC3E}">
        <p14:creationId xmlns:p14="http://schemas.microsoft.com/office/powerpoint/2010/main" val="4567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Architektúra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976664" cy="5361420"/>
          </a:xfrm>
        </p:spPr>
      </p:pic>
    </p:spTree>
    <p:extLst>
      <p:ext uri="{BB962C8B-B14F-4D97-AF65-F5344CB8AC3E}">
        <p14:creationId xmlns:p14="http://schemas.microsoft.com/office/powerpoint/2010/main" val="13205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19188"/>
            <a:ext cx="8362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4624"/>
            <a:ext cx="77724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Nástroje a jazyky použité pri vývoji</a:t>
            </a:r>
            <a:endParaRPr lang="sk-SK" dirty="0"/>
          </a:p>
        </p:txBody>
      </p:sp>
      <p:pic>
        <p:nvPicPr>
          <p:cNvPr id="1036" name="Picture 12" descr="C:\Users\Matej\Pictures\loga\687474703a2f2f692e696d6775722e636f6d2f357a66326156742e706e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67" y="1539818"/>
            <a:ext cx="2068513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atej\Pictures\loga\bitbucke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20779"/>
            <a:ext cx="4796830" cy="13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Matej\Pictures\loga\courses-phonegap-874-2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80" y="2728715"/>
            <a:ext cx="2838835" cy="2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tej\Pictures\loga\gru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Matej\Pictures\loga\le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4" y="4906599"/>
            <a:ext cx="15144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Matej\Pictures\loga\mon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6582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tej\Pictures\loga\jir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29323"/>
            <a:ext cx="2837306" cy="11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Matej\Pictures\loga\nginx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" y="2844854"/>
            <a:ext cx="2159850" cy="5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Matej\Pictures\loga\node_logo-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2744"/>
            <a:ext cx="2892078" cy="8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Matej\Pictures\loga\typescript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94407"/>
            <a:ext cx="32639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sk-SK" dirty="0" smtClean="0"/>
              <a:t>Vyhľadávanie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US" sz="2800" dirty="0" err="1">
                <a:solidFill>
                  <a:srgbClr val="404040"/>
                </a:solidFill>
              </a:rPr>
              <a:t>indexové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vyhľadávanie</a:t>
            </a:r>
            <a:r>
              <a:rPr lang="en-US" sz="2800" dirty="0">
                <a:solidFill>
                  <a:srgbClr val="404040"/>
                </a:solidFill>
              </a:rPr>
              <a:t> v </a:t>
            </a:r>
            <a:r>
              <a:rPr lang="en-US" sz="2800" dirty="0" err="1">
                <a:solidFill>
                  <a:srgbClr val="404040"/>
                </a:solidFill>
              </a:rPr>
              <a:t>rámci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</a:rPr>
              <a:t>aplikácie</a:t>
            </a:r>
            <a:endParaRPr lang="sk-SK" sz="2800" dirty="0" smtClean="0">
              <a:solidFill>
                <a:srgbClr val="404040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rgbClr val="404040"/>
                </a:solidFill>
              </a:rPr>
              <a:t>dáta</a:t>
            </a:r>
            <a:r>
              <a:rPr lang="en-US" sz="2600" dirty="0">
                <a:solidFill>
                  <a:srgbClr val="404040"/>
                </a:solidFill>
              </a:rPr>
              <a:t>: </a:t>
            </a:r>
            <a:r>
              <a:rPr lang="en-US" sz="2600" dirty="0" err="1">
                <a:solidFill>
                  <a:srgbClr val="404040"/>
                </a:solidFill>
              </a:rPr>
              <a:t>miestnosti</a:t>
            </a:r>
            <a:r>
              <a:rPr lang="en-US" sz="2600" dirty="0">
                <a:solidFill>
                  <a:srgbClr val="404040"/>
                </a:solidFill>
              </a:rPr>
              <a:t>, </a:t>
            </a:r>
            <a:r>
              <a:rPr lang="en-US" sz="2600" dirty="0" err="1">
                <a:solidFill>
                  <a:srgbClr val="404040"/>
                </a:solidFill>
              </a:rPr>
              <a:t>vyučujúci</a:t>
            </a:r>
            <a:r>
              <a:rPr lang="en-US" sz="2600" dirty="0">
                <a:solidFill>
                  <a:srgbClr val="404040"/>
                </a:solidFill>
              </a:rPr>
              <a:t>, MHD</a:t>
            </a:r>
            <a:r>
              <a:rPr lang="en-US" sz="2600" dirty="0" smtClean="0">
                <a:solidFill>
                  <a:srgbClr val="404040"/>
                </a:solidFill>
              </a:rPr>
              <a:t>...</a:t>
            </a:r>
            <a:endParaRPr lang="sk-SK" sz="2600" dirty="0" smtClean="0">
              <a:solidFill>
                <a:srgbClr val="404040"/>
              </a:solidFill>
            </a:endParaRPr>
          </a:p>
          <a:p>
            <a:pPr marL="320040" lvl="1" indent="0">
              <a:buClr>
                <a:srgbClr val="0070C0"/>
              </a:buClr>
              <a:buNone/>
            </a:pPr>
            <a:endParaRPr lang="sk-SK" dirty="0">
              <a:solidFill>
                <a:srgbClr val="404040"/>
              </a:solidFill>
            </a:endParaRPr>
          </a:p>
          <a:p>
            <a:pPr>
              <a:buClr>
                <a:srgbClr val="0070C0"/>
              </a:buClr>
            </a:pPr>
            <a:r>
              <a:rPr lang="en-US" sz="3000" dirty="0" err="1">
                <a:solidFill>
                  <a:srgbClr val="404040"/>
                </a:solidFill>
              </a:rPr>
              <a:t>fulltextové</a:t>
            </a:r>
            <a:r>
              <a:rPr lang="en-US" sz="3000" dirty="0">
                <a:solidFill>
                  <a:srgbClr val="404040"/>
                </a:solidFill>
              </a:rPr>
              <a:t> </a:t>
            </a:r>
            <a:r>
              <a:rPr lang="en-US" sz="3000" dirty="0" err="1">
                <a:solidFill>
                  <a:srgbClr val="404040"/>
                </a:solidFill>
              </a:rPr>
              <a:t>vyhľadávanie</a:t>
            </a:r>
            <a:r>
              <a:rPr lang="en-US" sz="3000" dirty="0">
                <a:solidFill>
                  <a:srgbClr val="404040"/>
                </a:solidFill>
              </a:rPr>
              <a:t> </a:t>
            </a:r>
            <a:r>
              <a:rPr lang="en-US" sz="3000" dirty="0" err="1">
                <a:solidFill>
                  <a:srgbClr val="404040"/>
                </a:solidFill>
              </a:rPr>
              <a:t>nad</a:t>
            </a:r>
            <a:r>
              <a:rPr lang="en-US" sz="3000" dirty="0">
                <a:solidFill>
                  <a:srgbClr val="404040"/>
                </a:solidFill>
              </a:rPr>
              <a:t> </a:t>
            </a:r>
            <a:r>
              <a:rPr lang="en-US" sz="3000" dirty="0" err="1">
                <a:solidFill>
                  <a:srgbClr val="404040"/>
                </a:solidFill>
              </a:rPr>
              <a:t>bázou</a:t>
            </a:r>
            <a:r>
              <a:rPr lang="en-US" sz="3000" dirty="0">
                <a:solidFill>
                  <a:srgbClr val="404040"/>
                </a:solidFill>
              </a:rPr>
              <a:t> </a:t>
            </a:r>
            <a:r>
              <a:rPr lang="en-US" sz="3000" dirty="0" err="1" smtClean="0">
                <a:solidFill>
                  <a:srgbClr val="404040"/>
                </a:solidFill>
              </a:rPr>
              <a:t>dát</a:t>
            </a:r>
            <a:endParaRPr lang="sk-SK" sz="3000" dirty="0" smtClean="0">
              <a:solidFill>
                <a:srgbClr val="404040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2800" dirty="0" smtClean="0">
                <a:solidFill>
                  <a:srgbClr val="404040"/>
                </a:solidFill>
              </a:rPr>
              <a:t>Momentálne ako </a:t>
            </a:r>
            <a:r>
              <a:rPr lang="sk-SK" sz="2800" b="1" dirty="0" smtClean="0">
                <a:solidFill>
                  <a:srgbClr val="404040"/>
                </a:solidFill>
              </a:rPr>
              <a:t>prototyp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</a:rPr>
              <a:t>komunikácia</a:t>
            </a:r>
            <a:r>
              <a:rPr lang="en-US" sz="2800" dirty="0">
                <a:solidFill>
                  <a:srgbClr val="404040"/>
                </a:solidFill>
              </a:rPr>
              <a:t> so </a:t>
            </a:r>
            <a:r>
              <a:rPr lang="en-US" sz="2800" dirty="0" err="1" smtClean="0">
                <a:solidFill>
                  <a:srgbClr val="404040"/>
                </a:solidFill>
              </a:rPr>
              <a:t>serverom</a:t>
            </a:r>
            <a:endParaRPr lang="sk-SK" sz="2800" dirty="0" smtClean="0">
              <a:solidFill>
                <a:srgbClr val="404040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404040"/>
                </a:solidFill>
              </a:rPr>
              <a:t>Elasticsearch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na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smtClean="0">
                <a:solidFill>
                  <a:srgbClr val="404040"/>
                </a:solidFill>
              </a:rPr>
              <a:t>server</a:t>
            </a:r>
            <a:r>
              <a:rPr lang="sk-SK" sz="2800" dirty="0" smtClean="0">
                <a:solidFill>
                  <a:srgbClr val="404040"/>
                </a:solidFill>
              </a:rPr>
              <a:t>i</a:t>
            </a:r>
          </a:p>
          <a:p>
            <a:pPr marL="320040" lvl="1" indent="0">
              <a:buClr>
                <a:srgbClr val="0070C0"/>
              </a:buClr>
              <a:buNone/>
            </a:pPr>
            <a:r>
              <a:rPr lang="sk-SK" sz="2800" dirty="0" smtClean="0">
                <a:solidFill>
                  <a:srgbClr val="404040"/>
                </a:solidFill>
              </a:rPr>
              <a:t>   </a:t>
            </a:r>
            <a:r>
              <a:rPr lang="en-US" sz="2800" dirty="0" smtClean="0">
                <a:solidFill>
                  <a:srgbClr val="404040"/>
                </a:solidFill>
              </a:rPr>
              <a:t>(</a:t>
            </a:r>
            <a:r>
              <a:rPr lang="en-US" sz="2800" dirty="0" err="1">
                <a:solidFill>
                  <a:srgbClr val="404040"/>
                </a:solidFill>
              </a:rPr>
              <a:t>noSQL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databáza</a:t>
            </a:r>
            <a:r>
              <a:rPr lang="en-US" sz="2800" dirty="0">
                <a:solidFill>
                  <a:srgbClr val="404040"/>
                </a:solidFill>
              </a:rPr>
              <a:t> + </a:t>
            </a:r>
            <a:r>
              <a:rPr lang="en-US" sz="2800" dirty="0" err="1">
                <a:solidFill>
                  <a:srgbClr val="404040"/>
                </a:solidFill>
              </a:rPr>
              <a:t>fulltextové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vyhľadávanie</a:t>
            </a:r>
            <a:r>
              <a:rPr lang="en-US" sz="2800" dirty="0" smtClean="0">
                <a:solidFill>
                  <a:srgbClr val="404040"/>
                </a:solidFill>
              </a:rPr>
              <a:t>)</a:t>
            </a:r>
            <a:endParaRPr lang="sk-SK" sz="2800" dirty="0" smtClean="0">
              <a:solidFill>
                <a:srgbClr val="404040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</a:rPr>
              <a:t>dáta</a:t>
            </a:r>
            <a:r>
              <a:rPr lang="en-US" sz="2800" dirty="0">
                <a:solidFill>
                  <a:srgbClr val="404040"/>
                </a:solidFill>
              </a:rPr>
              <a:t>: </a:t>
            </a:r>
            <a:r>
              <a:rPr lang="en-US" sz="2800" dirty="0" err="1">
                <a:solidFill>
                  <a:srgbClr val="404040"/>
                </a:solidFill>
              </a:rPr>
              <a:t>otázky</a:t>
            </a:r>
            <a:r>
              <a:rPr lang="en-US" sz="2800" dirty="0">
                <a:solidFill>
                  <a:srgbClr val="404040"/>
                </a:solidFill>
              </a:rPr>
              <a:t> a </a:t>
            </a:r>
            <a:r>
              <a:rPr lang="en-US" sz="2800" dirty="0" err="1">
                <a:solidFill>
                  <a:srgbClr val="404040"/>
                </a:solidFill>
              </a:rPr>
              <a:t>odpovede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poskytnuté</a:t>
            </a:r>
            <a:r>
              <a:rPr lang="en-US" sz="2800" dirty="0">
                <a:solidFill>
                  <a:srgbClr val="404040"/>
                </a:solidFill>
              </a:rPr>
              <a:t> FIIT </a:t>
            </a:r>
            <a:r>
              <a:rPr lang="en-US" sz="2800" dirty="0" err="1">
                <a:solidFill>
                  <a:srgbClr val="404040"/>
                </a:solidFill>
              </a:rPr>
              <a:t>Radcom</a:t>
            </a:r>
            <a:endParaRPr lang="sk-SK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827584" y="548680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Ako </a:t>
            </a:r>
            <a:r>
              <a:rPr lang="sk-SK" dirty="0"/>
              <a:t>funguje naše fulltextové vyhľadávanie?</a:t>
            </a:r>
          </a:p>
        </p:txBody>
      </p:sp>
      <p:pic>
        <p:nvPicPr>
          <p:cNvPr id="3" name="Zástupný symbol obsahu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9" y="2204864"/>
            <a:ext cx="8170969" cy="3370127"/>
          </a:xfrm>
        </p:spPr>
      </p:pic>
    </p:spTree>
    <p:extLst>
      <p:ext uri="{BB962C8B-B14F-4D97-AF65-F5344CB8AC3E}">
        <p14:creationId xmlns:p14="http://schemas.microsoft.com/office/powerpoint/2010/main" val="26049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625</TotalTime>
  <Words>621</Words>
  <Application>Microsoft Office PowerPoint</Application>
  <PresentationFormat>Prezentácia na obrazovke (4:3)</PresentationFormat>
  <Paragraphs>112</Paragraphs>
  <Slides>17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Majetok</vt:lpstr>
      <vt:lpstr>   Virtuálna FIIT - Tím č. 6</vt:lpstr>
      <vt:lpstr>Motivácia</vt:lpstr>
      <vt:lpstr>Čo sme priniesli (1/2)</vt:lpstr>
      <vt:lpstr>Čo sme priniesli (2/2)</vt:lpstr>
      <vt:lpstr>Architektúra</vt:lpstr>
      <vt:lpstr>Prezentácia programu PowerPoint</vt:lpstr>
      <vt:lpstr>Nástroje a jazyky použité pri vývoji</vt:lpstr>
      <vt:lpstr>Vyhľadávanie</vt:lpstr>
      <vt:lpstr>Prezentácia programu PowerPoint</vt:lpstr>
      <vt:lpstr>Ako to celé funguje</vt:lpstr>
      <vt:lpstr>Aktuálne podporujeme</vt:lpstr>
      <vt:lpstr>Prenositeľnosť na inú doménu</vt:lpstr>
      <vt:lpstr>Internetové pripojenie</vt:lpstr>
      <vt:lpstr>S aplikáciou dodané dáta</vt:lpstr>
      <vt:lpstr>Aktualizácia a nové dáta</vt:lpstr>
      <vt:lpstr>Testovanie</vt:lpstr>
      <vt:lpstr>Zhrnutie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Virtuálna FIIT (Tím č. 6)</dc:title>
  <dc:creator>Matej</dc:creator>
  <cp:lastModifiedBy>Matej</cp:lastModifiedBy>
  <cp:revision>66</cp:revision>
  <dcterms:created xsi:type="dcterms:W3CDTF">2014-06-09T12:08:34Z</dcterms:created>
  <dcterms:modified xsi:type="dcterms:W3CDTF">2014-06-12T12:23:05Z</dcterms:modified>
</cp:coreProperties>
</file>